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33" r:id="rId3"/>
    <p:sldId id="324" r:id="rId4"/>
    <p:sldId id="334" r:id="rId5"/>
    <p:sldId id="348" r:id="rId6"/>
    <p:sldId id="345" r:id="rId7"/>
    <p:sldId id="340" r:id="rId8"/>
    <p:sldId id="343" r:id="rId9"/>
    <p:sldId id="346" r:id="rId10"/>
    <p:sldId id="341" r:id="rId11"/>
    <p:sldId id="347" r:id="rId12"/>
    <p:sldId id="349" r:id="rId13"/>
    <p:sldId id="350" r:id="rId14"/>
    <p:sldId id="351" r:id="rId15"/>
    <p:sldId id="352" r:id="rId16"/>
    <p:sldId id="353" r:id="rId17"/>
    <p:sldId id="354" r:id="rId18"/>
    <p:sldId id="331" r:id="rId19"/>
    <p:sldId id="33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94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45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1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19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44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9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79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1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9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25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81661-F4B6-4086-A871-4F6C7070F890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204B-99DE-4436-A836-CB948AE4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2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H6sg5XxRC9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001"/>
            <a:ext cx="12192000" cy="8382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079480" cy="1325563"/>
          </a:xfrm>
        </p:spPr>
        <p:txBody>
          <a:bodyPr>
            <a:noAutofit/>
          </a:bodyPr>
          <a:lstStyle/>
          <a:p>
            <a:r>
              <a:rPr lang="nl-NL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Keuzedeel internationalisering</a:t>
            </a:r>
          </a:p>
        </p:txBody>
      </p:sp>
    </p:spTree>
    <p:extLst>
      <p:ext uri="{BB962C8B-B14F-4D97-AF65-F5344CB8AC3E}">
        <p14:creationId xmlns:p14="http://schemas.microsoft.com/office/powerpoint/2010/main" val="1507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Groepswerk (groepen van 3 of 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9600" dirty="0" smtClean="0"/>
              <a:t>Brainstorm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6000" dirty="0"/>
              <a:t>	</a:t>
            </a:r>
            <a:r>
              <a:rPr lang="nl-NL" sz="6000" dirty="0" smtClean="0"/>
              <a:t>project Euregio</a:t>
            </a:r>
          </a:p>
          <a:p>
            <a:pPr lvl="2"/>
            <a:r>
              <a:rPr lang="nl-NL" sz="2800" dirty="0" smtClean="0"/>
              <a:t>Wat is Euregio</a:t>
            </a:r>
          </a:p>
          <a:p>
            <a:pPr lvl="2"/>
            <a:r>
              <a:rPr lang="nl-NL" sz="2800" dirty="0" smtClean="0"/>
              <a:t>Wat wil Euregio, waarom is er een Euregio-kantoor?</a:t>
            </a:r>
          </a:p>
          <a:p>
            <a:pPr lvl="2"/>
            <a:r>
              <a:rPr lang="nl-NL" sz="2800" dirty="0" smtClean="0"/>
              <a:t>Wat voor scholen en bedrijven in de Euregio</a:t>
            </a:r>
          </a:p>
          <a:p>
            <a:pPr lvl="2"/>
            <a:r>
              <a:rPr lang="nl-NL" sz="2800" dirty="0" smtClean="0"/>
              <a:t>Ideeën over uitwisseling</a:t>
            </a:r>
          </a:p>
          <a:p>
            <a:pPr marL="914400" lvl="2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57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Groepswerk (groepen van 3 of 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Brainstorm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	</a:t>
            </a:r>
            <a:r>
              <a:rPr lang="nl-NL" dirty="0" smtClean="0"/>
              <a:t>buitenlandexcursie</a:t>
            </a:r>
          </a:p>
          <a:p>
            <a:pPr lvl="2"/>
            <a:r>
              <a:rPr lang="nl-NL" dirty="0" smtClean="0"/>
              <a:t>Ideeën</a:t>
            </a:r>
          </a:p>
          <a:p>
            <a:pPr lvl="2"/>
            <a:r>
              <a:rPr lang="nl-NL" dirty="0" smtClean="0"/>
              <a:t>Wensen</a:t>
            </a:r>
          </a:p>
          <a:p>
            <a:pPr lvl="2"/>
            <a:r>
              <a:rPr lang="nl-NL" dirty="0" smtClean="0"/>
              <a:t>Periode</a:t>
            </a:r>
          </a:p>
          <a:p>
            <a:pPr marL="914400" lvl="2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6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Brainstud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5304" y="2573383"/>
            <a:ext cx="7903497" cy="42846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193" y="0"/>
            <a:ext cx="4433807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0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4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8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627"/>
            <a:ext cx="12073351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doen zij dat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Groepen van 5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Kies samen vijf landen uit van vijf verschillende continenten (Afrika, </a:t>
            </a:r>
            <a:r>
              <a:rPr lang="nl-NL" dirty="0" err="1"/>
              <a:t>Azie</a:t>
            </a:r>
            <a:r>
              <a:rPr lang="nl-NL" dirty="0"/>
              <a:t>, Noord-Amerika, Zuid-Amerika en </a:t>
            </a:r>
            <a:r>
              <a:rPr lang="nl-NL" dirty="0" smtClean="0"/>
              <a:t>Europa)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Verdeel de vijf landen onderling. Ieder teamlid is verantwoordelijk voor één land</a:t>
            </a:r>
            <a:r>
              <a:rPr lang="nl-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Verzamel zoveel mogelijk informatie  over de cultuur van jouw gekozen land. Let hierbij ook op de kleine culturele aspecten. Je kunt hierbij gebruik maken van deze website. 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59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Verwerk de informatie in een </a:t>
            </a:r>
            <a:r>
              <a:rPr lang="nl-NL" dirty="0" err="1"/>
              <a:t>powerpoint</a:t>
            </a:r>
            <a:r>
              <a:rPr lang="nl-NL" dirty="0"/>
              <a:t> presentatie. </a:t>
            </a:r>
          </a:p>
          <a:p>
            <a:r>
              <a:rPr lang="nl-NL" dirty="0" smtClean="0"/>
              <a:t>Als </a:t>
            </a:r>
            <a:r>
              <a:rPr lang="nl-NL" dirty="0"/>
              <a:t>het goed is hebben jullie als team nu vijf </a:t>
            </a:r>
            <a:r>
              <a:rPr lang="nl-NL" dirty="0" err="1"/>
              <a:t>powerpoint</a:t>
            </a:r>
            <a:r>
              <a:rPr lang="nl-NL" dirty="0"/>
              <a:t> presentaties. Bespreek deze presentaties met elkaar en geef antwoord op de volgende vragen: </a:t>
            </a:r>
            <a:endParaRPr lang="nl-NL" dirty="0" smtClean="0"/>
          </a:p>
          <a:p>
            <a:pPr lvl="1"/>
            <a:r>
              <a:rPr lang="nl-NL" dirty="0" smtClean="0"/>
              <a:t>Wat </a:t>
            </a:r>
            <a:r>
              <a:rPr lang="nl-NL" dirty="0"/>
              <a:t>zijn de grootste culturele verschillen tussen de landen? Benoem deze</a:t>
            </a:r>
            <a:r>
              <a:rPr lang="nl-NL"/>
              <a:t>. </a:t>
            </a:r>
            <a:endParaRPr lang="nl-NL" smtClean="0"/>
          </a:p>
          <a:p>
            <a:pPr lvl="1"/>
            <a:r>
              <a:rPr lang="nl-NL" smtClean="0"/>
              <a:t>Op </a:t>
            </a:r>
            <a:r>
              <a:rPr lang="nl-NL" dirty="0"/>
              <a:t>welke gebieden zouden deze culturen met elkaar kunnen botsen?  </a:t>
            </a:r>
          </a:p>
          <a:p>
            <a:r>
              <a:rPr lang="nl-NL" dirty="0" smtClean="0"/>
              <a:t>Voeg </a:t>
            </a:r>
            <a:r>
              <a:rPr lang="nl-NL" dirty="0"/>
              <a:t>de presentaties samen en maak ze tot een geheel. Voeg aan het einde een aantal dia's toe waarop je de verschillen en mogelijke conflict gebieden aangeeft.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487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Bereid als team een presentatie voor. Bepaal wie wat gaat vertellen en hoe. 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Geef de presentatie in de klas.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92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9836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596326" cy="70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dirty="0" smtClean="0"/>
              <a:t>Wat </a:t>
            </a:r>
            <a:r>
              <a:rPr lang="nl-NL" sz="7200" dirty="0" smtClean="0"/>
              <a:t>hebben we gedaan</a:t>
            </a:r>
            <a:r>
              <a:rPr lang="nl-NL" sz="7200" dirty="0" smtClean="0"/>
              <a:t>?</a:t>
            </a:r>
            <a:endParaRPr lang="nl-NL" sz="7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Informatie over het keuzedeel</a:t>
            </a:r>
          </a:p>
          <a:p>
            <a:r>
              <a:rPr lang="nl-NL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Kennismaking met elkaar</a:t>
            </a:r>
          </a:p>
          <a:p>
            <a:r>
              <a:rPr lang="nl-NL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Kennismaking met Wikiwijs en Brainstud</a:t>
            </a:r>
          </a:p>
          <a:p>
            <a:r>
              <a:rPr lang="nl-NL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doen over stage in het </a:t>
            </a:r>
            <a:r>
              <a:rPr lang="nl-NL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buitenland</a:t>
            </a:r>
          </a:p>
          <a:p>
            <a:pPr marL="0" indent="0">
              <a:buNone/>
            </a:pPr>
            <a:endParaRPr lang="nl-NL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Maar dit gedeelte is voor de meesten nog niet klaar</a:t>
            </a:r>
            <a:endParaRPr lang="nl-NL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dirty="0" smtClean="0"/>
              <a:t>Planning maken voor de voorbereiding van de reis naar het buitenland</a:t>
            </a:r>
          </a:p>
          <a:p>
            <a:r>
              <a:rPr lang="nl-NL" dirty="0" smtClean="0"/>
              <a:t>Sollicitatiebrief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400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Brief!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Abonnement</a:t>
            </a:r>
          </a:p>
          <a:p>
            <a:endParaRPr lang="nl-NL" dirty="0"/>
          </a:p>
          <a:p>
            <a:r>
              <a:rPr lang="nl-NL" dirty="0" smtClean="0"/>
              <a:t>14,95 voor 6 maanden; </a:t>
            </a:r>
          </a:p>
          <a:p>
            <a:r>
              <a:rPr lang="nl-NL" dirty="0" smtClean="0"/>
              <a:t>Als we dat volgende week aanschaffen, dan voldoende tijd om het keuzedeel af te ronden.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48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pic>
        <p:nvPicPr>
          <p:cNvPr id="1026" name="Picture 2" descr="Afbeeldingsresultaat voor wat gaan we do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59" y="1690688"/>
            <a:ext cx="12252359" cy="36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 Brainstud: Hoe doen zij dat?</a:t>
            </a:r>
          </a:p>
          <a:p>
            <a:endParaRPr lang="nl-NL" dirty="0"/>
          </a:p>
          <a:p>
            <a:r>
              <a:rPr lang="nl-NL" dirty="0" smtClean="0"/>
              <a:t>Groepswerk</a:t>
            </a:r>
            <a:endParaRPr lang="nl-NL" dirty="0"/>
          </a:p>
          <a:p>
            <a:pPr lvl="1"/>
            <a:r>
              <a:rPr lang="nl-NL" dirty="0"/>
              <a:t>Euregio</a:t>
            </a:r>
          </a:p>
          <a:p>
            <a:pPr lvl="1"/>
            <a:r>
              <a:rPr lang="nl-NL" dirty="0"/>
              <a:t>buitenlandexcursie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86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64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youtu.be/H6sg5XxRC9w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70642"/>
            <a:ext cx="8869680" cy="56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Individueel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 de test, zoek bedrijven, bekijk subsidiemogelijkheden.</a:t>
            </a:r>
          </a:p>
          <a:p>
            <a:r>
              <a:rPr lang="nl-NL" dirty="0" smtClean="0"/>
              <a:t>Vat de test samen en maak er een verslag van; met</a:t>
            </a:r>
          </a:p>
          <a:p>
            <a:pPr lvl="1"/>
            <a:r>
              <a:rPr lang="nl-NL" dirty="0" smtClean="0"/>
              <a:t>Lijst van bedrijven</a:t>
            </a:r>
          </a:p>
          <a:p>
            <a:pPr lvl="1"/>
            <a:r>
              <a:rPr lang="nl-NL" dirty="0" smtClean="0"/>
              <a:t>Conclusies</a:t>
            </a:r>
          </a:p>
          <a:p>
            <a:pPr lvl="1"/>
            <a:r>
              <a:rPr lang="nl-NL" dirty="0" smtClean="0"/>
              <a:t>Actiepunten, bijv</a:t>
            </a:r>
            <a:r>
              <a:rPr lang="nl-NL" dirty="0"/>
              <a:t>.</a:t>
            </a:r>
            <a:endParaRPr lang="nl-NL" dirty="0" smtClean="0"/>
          </a:p>
          <a:p>
            <a:pPr lvl="2"/>
            <a:r>
              <a:rPr lang="nl-NL" dirty="0" smtClean="0"/>
              <a:t>Visum regelen</a:t>
            </a:r>
          </a:p>
          <a:p>
            <a:pPr lvl="2"/>
            <a:endParaRPr lang="nl-NL" dirty="0"/>
          </a:p>
          <a:p>
            <a:r>
              <a:rPr lang="nl-NL" dirty="0" smtClean="0"/>
              <a:t>Sollicitatiebrief en CV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8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Inleveren eind van de </a:t>
            </a:r>
            <a:r>
              <a:rPr lang="nl-NL" b="1" dirty="0" smtClean="0"/>
              <a:t>middag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b="1" dirty="0" smtClean="0"/>
              <a:t>Uitslag test met conclusies en planning</a:t>
            </a:r>
          </a:p>
          <a:p>
            <a:pPr lvl="0"/>
            <a:r>
              <a:rPr lang="nl-NL" b="1" dirty="0"/>
              <a:t>S</a:t>
            </a:r>
            <a:r>
              <a:rPr lang="nl-NL" b="1" dirty="0" smtClean="0"/>
              <a:t>ollicitatiebrief</a:t>
            </a:r>
            <a:endParaRPr lang="nl-NL" dirty="0"/>
          </a:p>
          <a:p>
            <a:pPr lvl="0"/>
            <a:r>
              <a:rPr lang="nl-NL" b="1" dirty="0"/>
              <a:t>Lijstje met 3 mogelijke bedrijven + waarom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90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223</Words>
  <Application>Microsoft Office PowerPoint</Application>
  <PresentationFormat>Breedbeeld</PresentationFormat>
  <Paragraphs>64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Kantoorthema</vt:lpstr>
      <vt:lpstr>Keuzedeel internationalisering</vt:lpstr>
      <vt:lpstr>Wat hebben we gedaan?</vt:lpstr>
      <vt:lpstr>Brief!</vt:lpstr>
      <vt:lpstr>Wat gaan we doen?</vt:lpstr>
      <vt:lpstr>Wat gaan we doen?</vt:lpstr>
      <vt:lpstr>PowerPoint-presentatie</vt:lpstr>
      <vt:lpstr>https://youtu.be/H6sg5XxRC9w </vt:lpstr>
      <vt:lpstr>Individueel</vt:lpstr>
      <vt:lpstr>Inleveren eind van de middag</vt:lpstr>
      <vt:lpstr>Groepswerk (groepen van 3 of 4)</vt:lpstr>
      <vt:lpstr>Groepswerk (groepen van 3 of 4)</vt:lpstr>
      <vt:lpstr>Brainstud</vt:lpstr>
      <vt:lpstr>PowerPoint-presentatie</vt:lpstr>
      <vt:lpstr>PowerPoint-presentatie</vt:lpstr>
      <vt:lpstr>Hoe doen zij dat</vt:lpstr>
      <vt:lpstr>Uitwerking</vt:lpstr>
      <vt:lpstr>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Dick van der Neut</dc:creator>
  <cp:lastModifiedBy>Dick van der Neut</cp:lastModifiedBy>
  <cp:revision>68</cp:revision>
  <dcterms:created xsi:type="dcterms:W3CDTF">2017-10-19T17:27:50Z</dcterms:created>
  <dcterms:modified xsi:type="dcterms:W3CDTF">2017-11-20T21:06:19Z</dcterms:modified>
</cp:coreProperties>
</file>